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18"/>
  </p:notesMasterIdLst>
  <p:sldIdLst>
    <p:sldId id="278" r:id="rId2"/>
    <p:sldId id="257" r:id="rId3"/>
    <p:sldId id="272" r:id="rId4"/>
    <p:sldId id="287" r:id="rId5"/>
    <p:sldId id="259" r:id="rId6"/>
    <p:sldId id="291" r:id="rId7"/>
    <p:sldId id="292" r:id="rId8"/>
    <p:sldId id="293" r:id="rId9"/>
    <p:sldId id="283" r:id="rId10"/>
    <p:sldId id="284" r:id="rId11"/>
    <p:sldId id="286" r:id="rId12"/>
    <p:sldId id="271" r:id="rId13"/>
    <p:sldId id="288" r:id="rId14"/>
    <p:sldId id="290" r:id="rId15"/>
    <p:sldId id="282" r:id="rId16"/>
    <p:sldId id="28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 snapToObjects="1">
      <p:cViewPr varScale="1">
        <p:scale>
          <a:sx n="113" d="100"/>
          <a:sy n="113" d="100"/>
        </p:scale>
        <p:origin x="15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98547-EB52-49C9-A05D-76F796BFFB8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D643182-5F6D-4B71-BD96-DE2054D94CE4}">
      <dgm:prSet/>
      <dgm:spPr/>
      <dgm:t>
        <a:bodyPr/>
        <a:lstStyle/>
        <a:p>
          <a:r>
            <a:rPr lang="en-US"/>
            <a:t>Feature plan</a:t>
          </a:r>
        </a:p>
      </dgm:t>
    </dgm:pt>
    <dgm:pt modelId="{DC28A25F-1B91-4B02-8198-C63E31E193FD}" type="parTrans" cxnId="{6822B2FE-B0BA-47E5-8DDF-1ED7DC3695F2}">
      <dgm:prSet/>
      <dgm:spPr/>
      <dgm:t>
        <a:bodyPr/>
        <a:lstStyle/>
        <a:p>
          <a:endParaRPr lang="en-US"/>
        </a:p>
      </dgm:t>
    </dgm:pt>
    <dgm:pt modelId="{24DD1C01-EC1C-4AAD-9BF9-9FBFDCEE6DF8}" type="sibTrans" cxnId="{6822B2FE-B0BA-47E5-8DDF-1ED7DC3695F2}">
      <dgm:prSet/>
      <dgm:spPr/>
      <dgm:t>
        <a:bodyPr/>
        <a:lstStyle/>
        <a:p>
          <a:endParaRPr lang="en-US"/>
        </a:p>
      </dgm:t>
    </dgm:pt>
    <dgm:pt modelId="{706EDF45-2E91-49E3-B175-E225C3BE37B8}">
      <dgm:prSet/>
      <dgm:spPr/>
      <dgm:t>
        <a:bodyPr/>
        <a:lstStyle/>
        <a:p>
          <a:r>
            <a:rPr lang="en-US"/>
            <a:t>Survey methods </a:t>
          </a:r>
        </a:p>
      </dgm:t>
    </dgm:pt>
    <dgm:pt modelId="{B8936CF1-0B7E-4890-AE88-AF0BC0A13315}" type="parTrans" cxnId="{6EF678C7-5EF2-4FDF-8785-31779A9EA8C4}">
      <dgm:prSet/>
      <dgm:spPr/>
      <dgm:t>
        <a:bodyPr/>
        <a:lstStyle/>
        <a:p>
          <a:endParaRPr lang="en-US"/>
        </a:p>
      </dgm:t>
    </dgm:pt>
    <dgm:pt modelId="{A2BC753C-F228-4382-AEC2-266EDCB5A08D}" type="sibTrans" cxnId="{6EF678C7-5EF2-4FDF-8785-31779A9EA8C4}">
      <dgm:prSet/>
      <dgm:spPr/>
      <dgm:t>
        <a:bodyPr/>
        <a:lstStyle/>
        <a:p>
          <a:endParaRPr lang="en-US"/>
        </a:p>
      </dgm:t>
    </dgm:pt>
    <dgm:pt modelId="{E32E48CE-8521-42F7-9AF3-731F567625F6}">
      <dgm:prSet/>
      <dgm:spPr/>
      <dgm:t>
        <a:bodyPr/>
        <a:lstStyle/>
        <a:p>
          <a:r>
            <a:rPr lang="en-US"/>
            <a:t>Logo</a:t>
          </a:r>
          <a:r>
            <a:rPr lang="en-US" baseline="0"/>
            <a:t> Evaluation</a:t>
          </a:r>
          <a:endParaRPr lang="en-US"/>
        </a:p>
      </dgm:t>
    </dgm:pt>
    <dgm:pt modelId="{F68CF254-3BDB-4BA3-8D74-CE47CFCB1EA0}" type="parTrans" cxnId="{6C9E4CFD-76D3-4F63-8E45-DFAE682F8D13}">
      <dgm:prSet/>
      <dgm:spPr/>
      <dgm:t>
        <a:bodyPr/>
        <a:lstStyle/>
        <a:p>
          <a:endParaRPr lang="en-US"/>
        </a:p>
      </dgm:t>
    </dgm:pt>
    <dgm:pt modelId="{5C8F66A4-718D-48D8-A427-368483C4387E}" type="sibTrans" cxnId="{6C9E4CFD-76D3-4F63-8E45-DFAE682F8D13}">
      <dgm:prSet/>
      <dgm:spPr/>
      <dgm:t>
        <a:bodyPr/>
        <a:lstStyle/>
        <a:p>
          <a:endParaRPr lang="en-US"/>
        </a:p>
      </dgm:t>
    </dgm:pt>
    <dgm:pt modelId="{3BFBF4D6-9F99-B14B-856E-B89CB2B4C1F9}">
      <dgm:prSet/>
      <dgm:spPr/>
      <dgm:t>
        <a:bodyPr/>
        <a:lstStyle/>
        <a:p>
          <a:r>
            <a:rPr lang="en-US" dirty="0"/>
            <a:t>System Updates</a:t>
          </a:r>
        </a:p>
      </dgm:t>
    </dgm:pt>
    <dgm:pt modelId="{09BA4FB4-EBC1-4641-9CD8-819A94878818}" type="parTrans" cxnId="{66EDDBDF-9D6E-374B-84B1-BD72F90609EA}">
      <dgm:prSet/>
      <dgm:spPr/>
      <dgm:t>
        <a:bodyPr/>
        <a:lstStyle/>
        <a:p>
          <a:endParaRPr lang="en-GB"/>
        </a:p>
      </dgm:t>
    </dgm:pt>
    <dgm:pt modelId="{E4B429BB-3D4B-3A41-8E9C-353857583665}" type="sibTrans" cxnId="{66EDDBDF-9D6E-374B-84B1-BD72F90609EA}">
      <dgm:prSet/>
      <dgm:spPr/>
      <dgm:t>
        <a:bodyPr/>
        <a:lstStyle/>
        <a:p>
          <a:endParaRPr lang="en-GB"/>
        </a:p>
      </dgm:t>
    </dgm:pt>
    <dgm:pt modelId="{F40CE61F-35FD-4649-AB23-2327ACCA5395}" type="pres">
      <dgm:prSet presAssocID="{DE898547-EB52-49C9-A05D-76F796BFFB8B}" presName="vert0" presStyleCnt="0">
        <dgm:presLayoutVars>
          <dgm:dir/>
          <dgm:animOne val="branch"/>
          <dgm:animLvl val="lvl"/>
        </dgm:presLayoutVars>
      </dgm:prSet>
      <dgm:spPr/>
    </dgm:pt>
    <dgm:pt modelId="{2C5DD239-7764-EA49-81EA-DDACBDD80F07}" type="pres">
      <dgm:prSet presAssocID="{1D643182-5F6D-4B71-BD96-DE2054D94CE4}" presName="thickLine" presStyleLbl="alignNode1" presStyleIdx="0" presStyleCnt="4"/>
      <dgm:spPr/>
    </dgm:pt>
    <dgm:pt modelId="{B543254A-89EC-E640-A915-83E89AC0178C}" type="pres">
      <dgm:prSet presAssocID="{1D643182-5F6D-4B71-BD96-DE2054D94CE4}" presName="horz1" presStyleCnt="0"/>
      <dgm:spPr/>
    </dgm:pt>
    <dgm:pt modelId="{96830BAF-D6C3-2748-8433-A252C1FCB6E6}" type="pres">
      <dgm:prSet presAssocID="{1D643182-5F6D-4B71-BD96-DE2054D94CE4}" presName="tx1" presStyleLbl="revTx" presStyleIdx="0" presStyleCnt="4"/>
      <dgm:spPr/>
    </dgm:pt>
    <dgm:pt modelId="{05FFD193-06B4-164B-BD9C-A2CF6C917B03}" type="pres">
      <dgm:prSet presAssocID="{1D643182-5F6D-4B71-BD96-DE2054D94CE4}" presName="vert1" presStyleCnt="0"/>
      <dgm:spPr/>
    </dgm:pt>
    <dgm:pt modelId="{0C23084E-8DBC-E240-95B9-E050008F60EB}" type="pres">
      <dgm:prSet presAssocID="{706EDF45-2E91-49E3-B175-E225C3BE37B8}" presName="thickLine" presStyleLbl="alignNode1" presStyleIdx="1" presStyleCnt="4"/>
      <dgm:spPr/>
    </dgm:pt>
    <dgm:pt modelId="{59339817-1E3A-3248-AE16-B437E3F465F2}" type="pres">
      <dgm:prSet presAssocID="{706EDF45-2E91-49E3-B175-E225C3BE37B8}" presName="horz1" presStyleCnt="0"/>
      <dgm:spPr/>
    </dgm:pt>
    <dgm:pt modelId="{8B31B833-6F25-AB4D-8286-486B7F2829C9}" type="pres">
      <dgm:prSet presAssocID="{706EDF45-2E91-49E3-B175-E225C3BE37B8}" presName="tx1" presStyleLbl="revTx" presStyleIdx="1" presStyleCnt="4"/>
      <dgm:spPr/>
    </dgm:pt>
    <dgm:pt modelId="{E6BFECE0-791B-6344-ADCC-E9B52DD3F09C}" type="pres">
      <dgm:prSet presAssocID="{706EDF45-2E91-49E3-B175-E225C3BE37B8}" presName="vert1" presStyleCnt="0"/>
      <dgm:spPr/>
    </dgm:pt>
    <dgm:pt modelId="{20DFCC4A-FB67-4841-91E5-74FDEC04E38F}" type="pres">
      <dgm:prSet presAssocID="{E32E48CE-8521-42F7-9AF3-731F567625F6}" presName="thickLine" presStyleLbl="alignNode1" presStyleIdx="2" presStyleCnt="4"/>
      <dgm:spPr/>
    </dgm:pt>
    <dgm:pt modelId="{DC9DD604-9A61-1F4C-B7C2-658BA6BA2FC3}" type="pres">
      <dgm:prSet presAssocID="{E32E48CE-8521-42F7-9AF3-731F567625F6}" presName="horz1" presStyleCnt="0"/>
      <dgm:spPr/>
    </dgm:pt>
    <dgm:pt modelId="{092C8271-F8A4-F448-A160-B18309FC8840}" type="pres">
      <dgm:prSet presAssocID="{E32E48CE-8521-42F7-9AF3-731F567625F6}" presName="tx1" presStyleLbl="revTx" presStyleIdx="2" presStyleCnt="4"/>
      <dgm:spPr/>
    </dgm:pt>
    <dgm:pt modelId="{811F182B-015D-5A4F-B249-8D0E9198FB2D}" type="pres">
      <dgm:prSet presAssocID="{E32E48CE-8521-42F7-9AF3-731F567625F6}" presName="vert1" presStyleCnt="0"/>
      <dgm:spPr/>
    </dgm:pt>
    <dgm:pt modelId="{0AAA9DCB-07A0-1C44-94CB-FF901E8B1A1F}" type="pres">
      <dgm:prSet presAssocID="{3BFBF4D6-9F99-B14B-856E-B89CB2B4C1F9}" presName="thickLine" presStyleLbl="alignNode1" presStyleIdx="3" presStyleCnt="4"/>
      <dgm:spPr/>
    </dgm:pt>
    <dgm:pt modelId="{8E81E5D0-1A92-414C-93C2-9C915298F99A}" type="pres">
      <dgm:prSet presAssocID="{3BFBF4D6-9F99-B14B-856E-B89CB2B4C1F9}" presName="horz1" presStyleCnt="0"/>
      <dgm:spPr/>
    </dgm:pt>
    <dgm:pt modelId="{D35625F6-32C4-2141-99A6-7B0AF3357A5E}" type="pres">
      <dgm:prSet presAssocID="{3BFBF4D6-9F99-B14B-856E-B89CB2B4C1F9}" presName="tx1" presStyleLbl="revTx" presStyleIdx="3" presStyleCnt="4"/>
      <dgm:spPr/>
    </dgm:pt>
    <dgm:pt modelId="{0B0D680C-5F3F-FF47-B1D5-3292F3BB6615}" type="pres">
      <dgm:prSet presAssocID="{3BFBF4D6-9F99-B14B-856E-B89CB2B4C1F9}" presName="vert1" presStyleCnt="0"/>
      <dgm:spPr/>
    </dgm:pt>
  </dgm:ptLst>
  <dgm:cxnLst>
    <dgm:cxn modelId="{3AE34821-FC2D-9941-ABD1-76AAEBD1CC12}" type="presOf" srcId="{3BFBF4D6-9F99-B14B-856E-B89CB2B4C1F9}" destId="{D35625F6-32C4-2141-99A6-7B0AF3357A5E}" srcOrd="0" destOrd="0" presId="urn:microsoft.com/office/officeart/2008/layout/LinedList"/>
    <dgm:cxn modelId="{02A9A53D-DA43-FA46-B5EF-EBDBC147BA31}" type="presOf" srcId="{DE898547-EB52-49C9-A05D-76F796BFFB8B}" destId="{F40CE61F-35FD-4649-AB23-2327ACCA5395}" srcOrd="0" destOrd="0" presId="urn:microsoft.com/office/officeart/2008/layout/LinedList"/>
    <dgm:cxn modelId="{3AFC17B1-A35A-0B46-A60D-798AF78EDAA5}" type="presOf" srcId="{1D643182-5F6D-4B71-BD96-DE2054D94CE4}" destId="{96830BAF-D6C3-2748-8433-A252C1FCB6E6}" srcOrd="0" destOrd="0" presId="urn:microsoft.com/office/officeart/2008/layout/LinedList"/>
    <dgm:cxn modelId="{6EF678C7-5EF2-4FDF-8785-31779A9EA8C4}" srcId="{DE898547-EB52-49C9-A05D-76F796BFFB8B}" destId="{706EDF45-2E91-49E3-B175-E225C3BE37B8}" srcOrd="1" destOrd="0" parTransId="{B8936CF1-0B7E-4890-AE88-AF0BC0A13315}" sibTransId="{A2BC753C-F228-4382-AEC2-266EDCB5A08D}"/>
    <dgm:cxn modelId="{66EDDBDF-9D6E-374B-84B1-BD72F90609EA}" srcId="{DE898547-EB52-49C9-A05D-76F796BFFB8B}" destId="{3BFBF4D6-9F99-B14B-856E-B89CB2B4C1F9}" srcOrd="3" destOrd="0" parTransId="{09BA4FB4-EBC1-4641-9CD8-819A94878818}" sibTransId="{E4B429BB-3D4B-3A41-8E9C-353857583665}"/>
    <dgm:cxn modelId="{0FB7D8E4-B19F-AB45-B658-176188778688}" type="presOf" srcId="{E32E48CE-8521-42F7-9AF3-731F567625F6}" destId="{092C8271-F8A4-F448-A160-B18309FC8840}" srcOrd="0" destOrd="0" presId="urn:microsoft.com/office/officeart/2008/layout/LinedList"/>
    <dgm:cxn modelId="{995C97FB-D20E-1945-8966-4AA2B98F1918}" type="presOf" srcId="{706EDF45-2E91-49E3-B175-E225C3BE37B8}" destId="{8B31B833-6F25-AB4D-8286-486B7F2829C9}" srcOrd="0" destOrd="0" presId="urn:microsoft.com/office/officeart/2008/layout/LinedList"/>
    <dgm:cxn modelId="{6C9E4CFD-76D3-4F63-8E45-DFAE682F8D13}" srcId="{DE898547-EB52-49C9-A05D-76F796BFFB8B}" destId="{E32E48CE-8521-42F7-9AF3-731F567625F6}" srcOrd="2" destOrd="0" parTransId="{F68CF254-3BDB-4BA3-8D74-CE47CFCB1EA0}" sibTransId="{5C8F66A4-718D-48D8-A427-368483C4387E}"/>
    <dgm:cxn modelId="{6822B2FE-B0BA-47E5-8DDF-1ED7DC3695F2}" srcId="{DE898547-EB52-49C9-A05D-76F796BFFB8B}" destId="{1D643182-5F6D-4B71-BD96-DE2054D94CE4}" srcOrd="0" destOrd="0" parTransId="{DC28A25F-1B91-4B02-8198-C63E31E193FD}" sibTransId="{24DD1C01-EC1C-4AAD-9BF9-9FBFDCEE6DF8}"/>
    <dgm:cxn modelId="{A77600F6-9C60-D14D-AF6C-EFDBE7687432}" type="presParOf" srcId="{F40CE61F-35FD-4649-AB23-2327ACCA5395}" destId="{2C5DD239-7764-EA49-81EA-DDACBDD80F07}" srcOrd="0" destOrd="0" presId="urn:microsoft.com/office/officeart/2008/layout/LinedList"/>
    <dgm:cxn modelId="{C1458414-A13D-564E-A903-01CB8EDA8811}" type="presParOf" srcId="{F40CE61F-35FD-4649-AB23-2327ACCA5395}" destId="{B543254A-89EC-E640-A915-83E89AC0178C}" srcOrd="1" destOrd="0" presId="urn:microsoft.com/office/officeart/2008/layout/LinedList"/>
    <dgm:cxn modelId="{17FB4C7E-DE77-F741-B8E8-A455498792EC}" type="presParOf" srcId="{B543254A-89EC-E640-A915-83E89AC0178C}" destId="{96830BAF-D6C3-2748-8433-A252C1FCB6E6}" srcOrd="0" destOrd="0" presId="urn:microsoft.com/office/officeart/2008/layout/LinedList"/>
    <dgm:cxn modelId="{196E4BD4-FF5D-1443-84CA-81A07DE2BE88}" type="presParOf" srcId="{B543254A-89EC-E640-A915-83E89AC0178C}" destId="{05FFD193-06B4-164B-BD9C-A2CF6C917B03}" srcOrd="1" destOrd="0" presId="urn:microsoft.com/office/officeart/2008/layout/LinedList"/>
    <dgm:cxn modelId="{13DCFDE8-5527-E940-BF50-6DEA5B1AE86F}" type="presParOf" srcId="{F40CE61F-35FD-4649-AB23-2327ACCA5395}" destId="{0C23084E-8DBC-E240-95B9-E050008F60EB}" srcOrd="2" destOrd="0" presId="urn:microsoft.com/office/officeart/2008/layout/LinedList"/>
    <dgm:cxn modelId="{9B03C50B-1707-B14D-A599-2BC691B9AB19}" type="presParOf" srcId="{F40CE61F-35FD-4649-AB23-2327ACCA5395}" destId="{59339817-1E3A-3248-AE16-B437E3F465F2}" srcOrd="3" destOrd="0" presId="urn:microsoft.com/office/officeart/2008/layout/LinedList"/>
    <dgm:cxn modelId="{9A6A53E8-0F01-1542-9862-AAD85FC7855B}" type="presParOf" srcId="{59339817-1E3A-3248-AE16-B437E3F465F2}" destId="{8B31B833-6F25-AB4D-8286-486B7F2829C9}" srcOrd="0" destOrd="0" presId="urn:microsoft.com/office/officeart/2008/layout/LinedList"/>
    <dgm:cxn modelId="{C6BC939A-B7BE-4C47-B468-1BA1A5AF88BB}" type="presParOf" srcId="{59339817-1E3A-3248-AE16-B437E3F465F2}" destId="{E6BFECE0-791B-6344-ADCC-E9B52DD3F09C}" srcOrd="1" destOrd="0" presId="urn:microsoft.com/office/officeart/2008/layout/LinedList"/>
    <dgm:cxn modelId="{00BCC531-8FED-A842-90EC-E959B13FA7D4}" type="presParOf" srcId="{F40CE61F-35FD-4649-AB23-2327ACCA5395}" destId="{20DFCC4A-FB67-4841-91E5-74FDEC04E38F}" srcOrd="4" destOrd="0" presId="urn:microsoft.com/office/officeart/2008/layout/LinedList"/>
    <dgm:cxn modelId="{A361BF89-DC6B-BD4C-9CF7-8EC52651AFE6}" type="presParOf" srcId="{F40CE61F-35FD-4649-AB23-2327ACCA5395}" destId="{DC9DD604-9A61-1F4C-B7C2-658BA6BA2FC3}" srcOrd="5" destOrd="0" presId="urn:microsoft.com/office/officeart/2008/layout/LinedList"/>
    <dgm:cxn modelId="{4FC9C9FD-C462-A346-BF2C-86BAD5FC364C}" type="presParOf" srcId="{DC9DD604-9A61-1F4C-B7C2-658BA6BA2FC3}" destId="{092C8271-F8A4-F448-A160-B18309FC8840}" srcOrd="0" destOrd="0" presId="urn:microsoft.com/office/officeart/2008/layout/LinedList"/>
    <dgm:cxn modelId="{0858EA03-6705-2B42-9F5C-BF06C0909959}" type="presParOf" srcId="{DC9DD604-9A61-1F4C-B7C2-658BA6BA2FC3}" destId="{811F182B-015D-5A4F-B249-8D0E9198FB2D}" srcOrd="1" destOrd="0" presId="urn:microsoft.com/office/officeart/2008/layout/LinedList"/>
    <dgm:cxn modelId="{B6B6C24A-6019-B941-8C33-C7F4BE5F7AE3}" type="presParOf" srcId="{F40CE61F-35FD-4649-AB23-2327ACCA5395}" destId="{0AAA9DCB-07A0-1C44-94CB-FF901E8B1A1F}" srcOrd="6" destOrd="0" presId="urn:microsoft.com/office/officeart/2008/layout/LinedList"/>
    <dgm:cxn modelId="{B0551C00-B55A-484E-914B-1B0A04992136}" type="presParOf" srcId="{F40CE61F-35FD-4649-AB23-2327ACCA5395}" destId="{8E81E5D0-1A92-414C-93C2-9C915298F99A}" srcOrd="7" destOrd="0" presId="urn:microsoft.com/office/officeart/2008/layout/LinedList"/>
    <dgm:cxn modelId="{143BB8F0-D9B2-3945-BE5B-3ADF2984CAAF}" type="presParOf" srcId="{8E81E5D0-1A92-414C-93C2-9C915298F99A}" destId="{D35625F6-32C4-2141-99A6-7B0AF3357A5E}" srcOrd="0" destOrd="0" presId="urn:microsoft.com/office/officeart/2008/layout/LinedList"/>
    <dgm:cxn modelId="{78F17D28-0FBD-B544-AA28-9920F8D1926D}" type="presParOf" srcId="{8E81E5D0-1A92-414C-93C2-9C915298F99A}" destId="{0B0D680C-5F3F-FF47-B1D5-3292F3BB66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DD239-7764-EA49-81EA-DDACBDD80F07}">
      <dsp:nvSpPr>
        <dsp:cNvPr id="0" name=""/>
        <dsp:cNvSpPr/>
      </dsp:nvSpPr>
      <dsp:spPr>
        <a:xfrm>
          <a:off x="0" y="0"/>
          <a:ext cx="46977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30BAF-D6C3-2748-8433-A252C1FCB6E6}">
      <dsp:nvSpPr>
        <dsp:cNvPr id="0" name=""/>
        <dsp:cNvSpPr/>
      </dsp:nvSpPr>
      <dsp:spPr>
        <a:xfrm>
          <a:off x="0" y="0"/>
          <a:ext cx="469773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Feature plan</a:t>
          </a:r>
        </a:p>
      </dsp:txBody>
      <dsp:txXfrm>
        <a:off x="0" y="0"/>
        <a:ext cx="4697730" cy="1376171"/>
      </dsp:txXfrm>
    </dsp:sp>
    <dsp:sp modelId="{0C23084E-8DBC-E240-95B9-E050008F60EB}">
      <dsp:nvSpPr>
        <dsp:cNvPr id="0" name=""/>
        <dsp:cNvSpPr/>
      </dsp:nvSpPr>
      <dsp:spPr>
        <a:xfrm>
          <a:off x="0" y="1376171"/>
          <a:ext cx="4697730" cy="0"/>
        </a:xfrm>
        <a:prstGeom prst="line">
          <a:avLst/>
        </a:prstGeom>
        <a:solidFill>
          <a:schemeClr val="accent2">
            <a:hueOff val="-1130992"/>
            <a:satOff val="3728"/>
            <a:lumOff val="3987"/>
            <a:alphaOff val="0"/>
          </a:schemeClr>
        </a:solidFill>
        <a:ln w="15875" cap="flat" cmpd="sng" algn="ctr">
          <a:solidFill>
            <a:schemeClr val="accent2">
              <a:hueOff val="-1130992"/>
              <a:satOff val="3728"/>
              <a:lumOff val="39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1B833-6F25-AB4D-8286-486B7F2829C9}">
      <dsp:nvSpPr>
        <dsp:cNvPr id="0" name=""/>
        <dsp:cNvSpPr/>
      </dsp:nvSpPr>
      <dsp:spPr>
        <a:xfrm>
          <a:off x="0" y="1376171"/>
          <a:ext cx="469773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Survey methods </a:t>
          </a:r>
        </a:p>
      </dsp:txBody>
      <dsp:txXfrm>
        <a:off x="0" y="1376171"/>
        <a:ext cx="4697730" cy="1376171"/>
      </dsp:txXfrm>
    </dsp:sp>
    <dsp:sp modelId="{20DFCC4A-FB67-4841-91E5-74FDEC04E38F}">
      <dsp:nvSpPr>
        <dsp:cNvPr id="0" name=""/>
        <dsp:cNvSpPr/>
      </dsp:nvSpPr>
      <dsp:spPr>
        <a:xfrm>
          <a:off x="0" y="2752343"/>
          <a:ext cx="4697730" cy="0"/>
        </a:xfrm>
        <a:prstGeom prst="line">
          <a:avLst/>
        </a:prstGeom>
        <a:solidFill>
          <a:schemeClr val="accent2">
            <a:hueOff val="-2261984"/>
            <a:satOff val="7457"/>
            <a:lumOff val="7974"/>
            <a:alphaOff val="0"/>
          </a:schemeClr>
        </a:solidFill>
        <a:ln w="15875" cap="flat" cmpd="sng" algn="ctr">
          <a:solidFill>
            <a:schemeClr val="accent2">
              <a:hueOff val="-2261984"/>
              <a:satOff val="7457"/>
              <a:lumOff val="79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C8271-F8A4-F448-A160-B18309FC8840}">
      <dsp:nvSpPr>
        <dsp:cNvPr id="0" name=""/>
        <dsp:cNvSpPr/>
      </dsp:nvSpPr>
      <dsp:spPr>
        <a:xfrm>
          <a:off x="0" y="2752343"/>
          <a:ext cx="469773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Logo</a:t>
          </a:r>
          <a:r>
            <a:rPr lang="en-US" sz="5200" kern="1200" baseline="0"/>
            <a:t> Evaluation</a:t>
          </a:r>
          <a:endParaRPr lang="en-US" sz="5200" kern="1200"/>
        </a:p>
      </dsp:txBody>
      <dsp:txXfrm>
        <a:off x="0" y="2752343"/>
        <a:ext cx="4697730" cy="1376171"/>
      </dsp:txXfrm>
    </dsp:sp>
    <dsp:sp modelId="{0AAA9DCB-07A0-1C44-94CB-FF901E8B1A1F}">
      <dsp:nvSpPr>
        <dsp:cNvPr id="0" name=""/>
        <dsp:cNvSpPr/>
      </dsp:nvSpPr>
      <dsp:spPr>
        <a:xfrm>
          <a:off x="0" y="4128515"/>
          <a:ext cx="4697730" cy="0"/>
        </a:xfrm>
        <a:prstGeom prst="line">
          <a:avLst/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accent2">
              <a:hueOff val="-3392975"/>
              <a:satOff val="11185"/>
              <a:lumOff val="1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625F6-32C4-2141-99A6-7B0AF3357A5E}">
      <dsp:nvSpPr>
        <dsp:cNvPr id="0" name=""/>
        <dsp:cNvSpPr/>
      </dsp:nvSpPr>
      <dsp:spPr>
        <a:xfrm>
          <a:off x="0" y="4128515"/>
          <a:ext cx="469773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System Updates</a:t>
          </a:r>
        </a:p>
      </dsp:txBody>
      <dsp:txXfrm>
        <a:off x="0" y="4128515"/>
        <a:ext cx="4697730" cy="137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C3564-7831-4D0C-96AC-3A28CA78D575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7EC4-7AB9-4F1D-92CC-438021870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 methodologies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7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AD05-9EFB-2903-C69A-FDA74888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C9281-3DDD-6A6E-CB19-3ABFF4589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8B348-C5B4-E5BC-A666-9DA290822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 testing models, &amp; System Usability Scale (SUS)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16CEA-01E5-FEAD-0F2C-5385704F9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6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Professional testing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9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and archived modules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37EC4-7AB9-4F1D-92CC-4380218709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3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1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14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7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7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3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7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5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2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79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9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1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ttentioninsight.com/" TargetMode="External"/><Relationship Id="rId2" Type="http://schemas.openxmlformats.org/officeDocument/2006/relationships/hyperlink" Target="https://logolab.app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rdentlearning.com/blog/what-is-the-kirkpatrick-model" TargetMode="External"/><Relationship Id="rId5" Type="http://schemas.openxmlformats.org/officeDocument/2006/relationships/hyperlink" Target="https://www.damiantgordon.com/EducationalModels/CriticalThinking/BloomsTaxonomy/index.html" TargetMode="External"/><Relationship Id="rId4" Type="http://schemas.openxmlformats.org/officeDocument/2006/relationships/hyperlink" Target="https://www.damiantgordon.com/EducationalModels/CriticalThinking/SOL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E8330-C94E-CE66-EE95-4D73300D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974" y="900622"/>
            <a:ext cx="4958259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03</a:t>
            </a:r>
            <a:b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Study Buddy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70D157-D75A-8A8D-C26C-10B498594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974" y="2897860"/>
            <a:ext cx="4958259" cy="29415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Anika Siddiqui Mayesha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Rumaysa </a:t>
            </a:r>
            <a:r>
              <a:rPr lang="en-US" sz="1600" dirty="0" err="1">
                <a:solidFill>
                  <a:schemeClr val="tx1"/>
                </a:solidFill>
              </a:rPr>
              <a:t>Babulkhair</a:t>
            </a:r>
            <a:r>
              <a:rPr lang="en-US" sz="1600" dirty="0">
                <a:solidFill>
                  <a:schemeClr val="tx1"/>
                </a:solidFill>
              </a:rPr>
              <a:t> (Team Lead)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Yurii </a:t>
            </a:r>
            <a:r>
              <a:rPr lang="en-US" sz="1600" dirty="0" err="1">
                <a:solidFill>
                  <a:schemeClr val="tx1"/>
                </a:solidFill>
              </a:rPr>
              <a:t>Sykal</a:t>
            </a:r>
            <a:endParaRPr lang="en-US" sz="16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Lorenzo Palleschi</a:t>
            </a:r>
          </a:p>
        </p:txBody>
      </p:sp>
    </p:spTree>
    <p:extLst>
      <p:ext uri="{BB962C8B-B14F-4D97-AF65-F5344CB8AC3E}">
        <p14:creationId xmlns:p14="http://schemas.microsoft.com/office/powerpoint/2010/main" val="3722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BE1A-0848-A7C5-7A08-4DC637A4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 Lab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9740B-1496-E993-F84B-3C0FB142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1636750"/>
            <a:ext cx="8602133" cy="5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5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929E-53EB-6C68-604A-77355F5F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2" y="1185521"/>
            <a:ext cx="4152976" cy="592480"/>
          </a:xfrm>
        </p:spPr>
        <p:txBody>
          <a:bodyPr/>
          <a:lstStyle/>
          <a:p>
            <a:r>
              <a:rPr lang="en-US" dirty="0"/>
              <a:t>Attention insight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00F39-34CC-1C62-2B7A-74F08636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525" y="1976437"/>
            <a:ext cx="7376948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4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649CE-82FC-5AAB-E60D-881F5778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E129-30F9-76AD-9513-6B7CE2C9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669" y="2380615"/>
            <a:ext cx="6476998" cy="1048385"/>
          </a:xfrm>
        </p:spPr>
        <p:txBody>
          <a:bodyPr anchor="ctr">
            <a:normAutofit/>
          </a:bodyPr>
          <a:lstStyle/>
          <a:p>
            <a:r>
              <a:rPr lang="en-US" sz="6300" dirty="0"/>
              <a:t>System Updates</a:t>
            </a:r>
          </a:p>
        </p:txBody>
      </p:sp>
    </p:spTree>
    <p:extLst>
      <p:ext uri="{BB962C8B-B14F-4D97-AF65-F5344CB8AC3E}">
        <p14:creationId xmlns:p14="http://schemas.microsoft.com/office/powerpoint/2010/main" val="31386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62F9F-C103-6A72-91CA-58114E2D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278" y="174808"/>
            <a:ext cx="4923443" cy="620104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(Logged in)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DCD85-8250-E3E6-B7C7-AA0D52DE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272B-36B1-B6A0-8981-B288AA79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734"/>
            <a:ext cx="9144000" cy="52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6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2432-34E6-8A52-780A-4AECB2E9B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6FE1-3CF7-CC81-208A-747486DD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707" y="209630"/>
            <a:ext cx="3788909" cy="620104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Selector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B2171-DBF2-87CF-0A18-EE4D324B8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69C0F-9D13-B0AF-F2B7-3C5DA8BF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63621"/>
            <a:ext cx="9144000" cy="45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CCE520-70F0-C933-644A-83DCB8B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2395008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900" kern="1200" dirty="0"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0EACC2BB-9336-B63D-6B98-4FC1B1D50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7" r="11168" b="-1"/>
          <a:stretch>
            <a:fillRect/>
          </a:stretch>
        </p:blipFill>
        <p:spPr>
          <a:xfrm>
            <a:off x="3582987" y="1526197"/>
            <a:ext cx="5085525" cy="3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0BDC-1BEC-30F4-3552-CA219920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3B6A3-6E6F-3DA4-E2C4-01A1A22A0C47}"/>
              </a:ext>
            </a:extLst>
          </p:cNvPr>
          <p:cNvSpPr txBox="1"/>
          <p:nvPr/>
        </p:nvSpPr>
        <p:spPr>
          <a:xfrm>
            <a:off x="1443491" y="2175933"/>
            <a:ext cx="657134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hlinkClick r:id="rId2"/>
              </a:rPr>
              <a:t>https://logolab.app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3"/>
              </a:rPr>
              <a:t>https://attentioninsight.com/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4"/>
              </a:rPr>
              <a:t>https://www.damiantgordon.com/EducationalModels/CriticalThinking/SOLO/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5"/>
              </a:rPr>
              <a:t>https://www.damiantgordon.com/EducationalModels/CriticalThinking/BloomsTaxonomy/index.html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6"/>
              </a:rPr>
              <a:t>https://www.ardentlearning.com/blog/what-is-the-kirkpatrick-model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313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2530602" cy="5567891"/>
          </a:xfrm>
        </p:spPr>
        <p:txBody>
          <a:bodyPr>
            <a:normAutofit/>
          </a:bodyPr>
          <a:lstStyle/>
          <a:p>
            <a:r>
              <a:rPr lang="en-US" sz="450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6F53F1-7531-BE5F-8E58-405012EED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499232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69C4F-B545-4B4D-6C61-636B4323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erson writing on a notepad">
            <a:extLst>
              <a:ext uri="{FF2B5EF4-FFF2-40B4-BE49-F238E27FC236}">
                <a16:creationId xmlns:a16="http://schemas.microsoft.com/office/drawing/2014/main" id="{E7DD0346-F61F-C89C-B99D-0C8D163C9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011" b="2352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7F4CB-0BFA-B371-8061-5B14948B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3095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</a:rPr>
              <a:t>Feature plan</a:t>
            </a:r>
          </a:p>
        </p:txBody>
      </p:sp>
    </p:spTree>
    <p:extLst>
      <p:ext uri="{BB962C8B-B14F-4D97-AF65-F5344CB8AC3E}">
        <p14:creationId xmlns:p14="http://schemas.microsoft.com/office/powerpoint/2010/main" val="49891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3BDC-9A32-80D7-BB82-0DADD291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0A242-F704-82D5-AB07-108AE6929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A0D29-963F-2002-049D-FFF715C4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13" y="0"/>
            <a:ext cx="7439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lack pen against a sheet with shaded numbers">
            <a:extLst>
              <a:ext uri="{FF2B5EF4-FFF2-40B4-BE49-F238E27FC236}">
                <a16:creationId xmlns:a16="http://schemas.microsoft.com/office/drawing/2014/main" id="{4EECBB49-7429-4514-3935-94C95DFA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8" r="29222" b="-1"/>
          <a:stretch>
            <a:fillRect/>
          </a:stretch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11867"/>
            <a:ext cx="2861733" cy="13462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/>
              <a:t>Survey Methods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EE67-FDDE-DBA4-0E6C-B7114CA52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24" y="1440489"/>
            <a:ext cx="6571343" cy="482413"/>
          </a:xfrm>
        </p:spPr>
        <p:txBody>
          <a:bodyPr>
            <a:normAutofit fontScale="90000"/>
          </a:bodyPr>
          <a:lstStyle/>
          <a:p>
            <a:r>
              <a:rPr lang="en-US" dirty="0"/>
              <a:t>Why we evaluate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1EB5F-5B31-1763-2B04-9FE3C5FB01C0}"/>
              </a:ext>
            </a:extLst>
          </p:cNvPr>
          <p:cNvSpPr txBox="1"/>
          <p:nvPr/>
        </p:nvSpPr>
        <p:spPr>
          <a:xfrm>
            <a:off x="1377912" y="2125915"/>
            <a:ext cx="638817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• </a:t>
            </a:r>
            <a:r>
              <a:rPr lang="en-US" sz="2000" dirty="0"/>
              <a:t>Usability Analysis 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• </a:t>
            </a:r>
            <a:r>
              <a:rPr lang="en-US" sz="2000" dirty="0"/>
              <a:t>Learning impacts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• </a:t>
            </a:r>
            <a:r>
              <a:rPr lang="en-US" sz="2000" dirty="0"/>
              <a:t>Motivations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• </a:t>
            </a:r>
            <a:r>
              <a:rPr lang="en-US" sz="2000" dirty="0"/>
              <a:t>Behavioural changes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Est participants ~15-25 undergrad / postgrad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7A22CE5-34F5-9164-4B9A-9C1663921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00" y="3429000"/>
            <a:ext cx="2727300" cy="27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96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C4360-167E-BCCA-1532-785B885B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242C-CBEF-6E84-9649-A7D918597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380347"/>
            <a:ext cx="6571343" cy="4992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we’ll evaluate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85DD1-1E04-A26F-F575-8D2DC66C9CDF}"/>
              </a:ext>
            </a:extLst>
          </p:cNvPr>
          <p:cNvSpPr txBox="1"/>
          <p:nvPr/>
        </p:nvSpPr>
        <p:spPr>
          <a:xfrm>
            <a:off x="1443491" y="2091267"/>
            <a:ext cx="6571343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/>
              <a:t>• </a:t>
            </a:r>
            <a:r>
              <a:rPr lang="en-US" dirty="0"/>
              <a:t>Questionnaires / Surveys</a:t>
            </a:r>
          </a:p>
          <a:p>
            <a:pPr>
              <a:lnSpc>
                <a:spcPct val="200000"/>
              </a:lnSpc>
            </a:pPr>
            <a:r>
              <a:rPr lang="en-GB" b="1" dirty="0"/>
              <a:t>• </a:t>
            </a:r>
            <a:r>
              <a:rPr lang="en-GB" dirty="0"/>
              <a:t>Shadowing / Think-Aloud</a:t>
            </a:r>
            <a:endParaRPr lang="en-US" b="1" dirty="0"/>
          </a:p>
          <a:p>
            <a:pPr>
              <a:lnSpc>
                <a:spcPct val="200000"/>
              </a:lnSpc>
            </a:pPr>
            <a:r>
              <a:rPr lang="en-GB" b="1" dirty="0"/>
              <a:t>• </a:t>
            </a:r>
            <a:r>
              <a:rPr lang="en-GB" dirty="0"/>
              <a:t>Potentially fidelity prototypes</a:t>
            </a:r>
            <a:endParaRPr lang="en-GB" b="1" dirty="0"/>
          </a:p>
          <a:p>
            <a:pPr>
              <a:lnSpc>
                <a:spcPct val="200000"/>
              </a:lnSpc>
            </a:pPr>
            <a:r>
              <a:rPr lang="en-GB" b="1" dirty="0"/>
              <a:t>• </a:t>
            </a:r>
            <a:r>
              <a:rPr lang="en-GB" dirty="0"/>
              <a:t>Draw me how you think it should look</a:t>
            </a:r>
          </a:p>
        </p:txBody>
      </p:sp>
    </p:spTree>
    <p:extLst>
      <p:ext uri="{BB962C8B-B14F-4D97-AF65-F5344CB8AC3E}">
        <p14:creationId xmlns:p14="http://schemas.microsoft.com/office/powerpoint/2010/main" val="222984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C9DB5-1B4C-A286-E61E-3B775E857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F1D4-7EED-5185-7AD1-B6CA9472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380347"/>
            <a:ext cx="6571343" cy="4992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we’ll evaluate (models) </a:t>
            </a:r>
            <a:endParaRPr lang="en-GB" dirty="0"/>
          </a:p>
        </p:txBody>
      </p:sp>
      <p:pic>
        <p:nvPicPr>
          <p:cNvPr id="3074" name="Picture 2" descr="kirkpatrick_image1">
            <a:extLst>
              <a:ext uri="{FF2B5EF4-FFF2-40B4-BE49-F238E27FC236}">
                <a16:creationId xmlns:a16="http://schemas.microsoft.com/office/drawing/2014/main" id="{239F1D66-4B45-4A4E-639D-1F03BFFF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2012" y="1962680"/>
            <a:ext cx="5149177" cy="38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984DFD-7E63-0640-F258-02D7797A427C}"/>
              </a:ext>
            </a:extLst>
          </p:cNvPr>
          <p:cNvSpPr txBox="1"/>
          <p:nvPr/>
        </p:nvSpPr>
        <p:spPr>
          <a:xfrm>
            <a:off x="3285067" y="4986868"/>
            <a:ext cx="379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learners find it engaging?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604F2-3CD0-8128-FB66-90E2CED04D4E}"/>
              </a:ext>
            </a:extLst>
          </p:cNvPr>
          <p:cNvSpPr txBox="1"/>
          <p:nvPr/>
        </p:nvSpPr>
        <p:spPr>
          <a:xfrm>
            <a:off x="2960303" y="4284134"/>
            <a:ext cx="611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Gauge learning to see how they acquire the desired knowledge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579EA-1080-ECCF-8744-184CFC665DAF}"/>
              </a:ext>
            </a:extLst>
          </p:cNvPr>
          <p:cNvSpPr txBox="1"/>
          <p:nvPr/>
        </p:nvSpPr>
        <p:spPr>
          <a:xfrm>
            <a:off x="2573867" y="3581400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Behavioural analysis to ensure skills were understood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879B6-F894-229D-415F-78FFBEB64E2F}"/>
              </a:ext>
            </a:extLst>
          </p:cNvPr>
          <p:cNvSpPr txBox="1"/>
          <p:nvPr/>
        </p:nvSpPr>
        <p:spPr>
          <a:xfrm>
            <a:off x="790116" y="5530348"/>
            <a:ext cx="191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Kirkpatrick Model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546C3-6F1D-BC7D-51BD-87FDA81102CD}"/>
              </a:ext>
            </a:extLst>
          </p:cNvPr>
          <p:cNvSpPr txBox="1"/>
          <p:nvPr/>
        </p:nvSpPr>
        <p:spPr>
          <a:xfrm>
            <a:off x="2215237" y="2860701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result measuring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08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30376-E8E4-AD4F-9A73-03DBAD97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43467"/>
            <a:ext cx="3465438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Logo Design Evaluation</a:t>
            </a:r>
          </a:p>
        </p:txBody>
      </p:sp>
      <p:pic>
        <p:nvPicPr>
          <p:cNvPr id="4" name="Picture 3" descr="A qr code with text&#10;&#10;AI-generated content may be incorrect.">
            <a:extLst>
              <a:ext uri="{FF2B5EF4-FFF2-40B4-BE49-F238E27FC236}">
                <a16:creationId xmlns:a16="http://schemas.microsoft.com/office/drawing/2014/main" id="{FDD74426-64E1-06EC-CA17-7B989450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2" y="744279"/>
            <a:ext cx="3316727" cy="43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620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372</TotalTime>
  <Words>209</Words>
  <Application>Microsoft Office PowerPoint</Application>
  <PresentationFormat>On-screen Show (4:3)</PresentationFormat>
  <Paragraphs>59</Paragraphs>
  <Slides>16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Gill Sans MT</vt:lpstr>
      <vt:lpstr>Gallery</vt:lpstr>
      <vt:lpstr>Group 03 Study Buddy</vt:lpstr>
      <vt:lpstr>Agenda</vt:lpstr>
      <vt:lpstr>Feature plan</vt:lpstr>
      <vt:lpstr>PowerPoint Presentation</vt:lpstr>
      <vt:lpstr>Survey Methods</vt:lpstr>
      <vt:lpstr>Why we evaluate</vt:lpstr>
      <vt:lpstr>How we’ll evaluate </vt:lpstr>
      <vt:lpstr>How we’ll evaluate (models) </vt:lpstr>
      <vt:lpstr>Logo Design Evaluation</vt:lpstr>
      <vt:lpstr>Logo Lab</vt:lpstr>
      <vt:lpstr>Attention insight</vt:lpstr>
      <vt:lpstr>System Updates</vt:lpstr>
      <vt:lpstr>Dashboard (Logged in)</vt:lpstr>
      <vt:lpstr>Module Selector</vt:lpstr>
      <vt:lpstr>Any Questions?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Anika Siddiqui</dc:creator>
  <cp:keywords/>
  <dc:description>generated using python-pptx</dc:description>
  <cp:lastModifiedBy>Mr Nugget</cp:lastModifiedBy>
  <cp:revision>25</cp:revision>
  <dcterms:created xsi:type="dcterms:W3CDTF">2013-01-27T09:14:16Z</dcterms:created>
  <dcterms:modified xsi:type="dcterms:W3CDTF">2025-10-30T17:47:13Z</dcterms:modified>
  <cp:category/>
</cp:coreProperties>
</file>